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58" r:id="rId4"/>
    <p:sldId id="262" r:id="rId5"/>
    <p:sldId id="265" r:id="rId6"/>
    <p:sldId id="277" r:id="rId7"/>
    <p:sldId id="266" r:id="rId8"/>
    <p:sldId id="267" r:id="rId9"/>
    <p:sldId id="268" r:id="rId10"/>
    <p:sldId id="269" r:id="rId11"/>
    <p:sldId id="25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5"/>
    <a:srgbClr val="AA8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1C327-3B78-4476-87B7-61A06DBCB6F9}" v="87" dt="2019-09-24T14:20:49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Fonseca" userId="2bb2f1c0917fd65c" providerId="LiveId" clId="{5841C327-3B78-4476-87B7-61A06DBCB6F9}"/>
    <pc:docChg chg="undo custSel addSld delSld modSld sldOrd">
      <pc:chgData name="Roberto Fonseca" userId="2bb2f1c0917fd65c" providerId="LiveId" clId="{5841C327-3B78-4476-87B7-61A06DBCB6F9}" dt="2019-09-24T14:21:08.429" v="260" actId="1076"/>
      <pc:docMkLst>
        <pc:docMk/>
      </pc:docMkLst>
      <pc:sldChg chg="modSp">
        <pc:chgData name="Roberto Fonseca" userId="2bb2f1c0917fd65c" providerId="LiveId" clId="{5841C327-3B78-4476-87B7-61A06DBCB6F9}" dt="2019-09-24T13:35:17.066" v="4" actId="27636"/>
        <pc:sldMkLst>
          <pc:docMk/>
          <pc:sldMk cId="888376644" sldId="256"/>
        </pc:sldMkLst>
        <pc:spChg chg="mod">
          <ac:chgData name="Roberto Fonseca" userId="2bb2f1c0917fd65c" providerId="LiveId" clId="{5841C327-3B78-4476-87B7-61A06DBCB6F9}" dt="2019-09-24T13:35:17.066" v="4" actId="27636"/>
          <ac:spMkLst>
            <pc:docMk/>
            <pc:sldMk cId="888376644" sldId="256"/>
            <ac:spMk id="7" creationId="{687FADA8-BF28-41AE-9878-68FE6AE38547}"/>
          </ac:spMkLst>
        </pc:spChg>
      </pc:sldChg>
      <pc:sldChg chg="addSp delSp modSp modAnim">
        <pc:chgData name="Roberto Fonseca" userId="2bb2f1c0917fd65c" providerId="LiveId" clId="{5841C327-3B78-4476-87B7-61A06DBCB6F9}" dt="2019-09-24T14:19:39.726" v="247" actId="1076"/>
        <pc:sldMkLst>
          <pc:docMk/>
          <pc:sldMk cId="3463829397" sldId="258"/>
        </pc:sldMkLst>
        <pc:spChg chg="mod">
          <ac:chgData name="Roberto Fonseca" userId="2bb2f1c0917fd65c" providerId="LiveId" clId="{5841C327-3B78-4476-87B7-61A06DBCB6F9}" dt="2019-09-24T13:40:38.879" v="112" actId="20577"/>
          <ac:spMkLst>
            <pc:docMk/>
            <pc:sldMk cId="3463829397" sldId="258"/>
            <ac:spMk id="2" creationId="{45A1A6FE-990D-496A-B2D9-39CB860870FB}"/>
          </ac:spMkLst>
        </pc:spChg>
        <pc:spChg chg="del">
          <ac:chgData name="Roberto Fonseca" userId="2bb2f1c0917fd65c" providerId="LiveId" clId="{5841C327-3B78-4476-87B7-61A06DBCB6F9}" dt="2019-09-24T13:35:48.067" v="47" actId="478"/>
          <ac:spMkLst>
            <pc:docMk/>
            <pc:sldMk cId="3463829397" sldId="258"/>
            <ac:spMk id="5" creationId="{77EC11AC-DCB1-4DE4-BDA3-D00AB5493AB8}"/>
          </ac:spMkLst>
        </pc:spChg>
        <pc:spChg chg="add mod">
          <ac:chgData name="Roberto Fonseca" userId="2bb2f1c0917fd65c" providerId="LiveId" clId="{5841C327-3B78-4476-87B7-61A06DBCB6F9}" dt="2019-09-24T13:40:26.918" v="106" actId="20577"/>
          <ac:spMkLst>
            <pc:docMk/>
            <pc:sldMk cId="3463829397" sldId="258"/>
            <ac:spMk id="8" creationId="{C3AC7E05-2B9D-4A14-8293-B08FD386B1F0}"/>
          </ac:spMkLst>
        </pc:spChg>
        <pc:spChg chg="add mod">
          <ac:chgData name="Roberto Fonseca" userId="2bb2f1c0917fd65c" providerId="LiveId" clId="{5841C327-3B78-4476-87B7-61A06DBCB6F9}" dt="2019-09-24T13:39:18.969" v="82" actId="1076"/>
          <ac:spMkLst>
            <pc:docMk/>
            <pc:sldMk cId="3463829397" sldId="258"/>
            <ac:spMk id="9" creationId="{56F63AEF-33E3-47E2-AA5C-5FBA05482ECC}"/>
          </ac:spMkLst>
        </pc:spChg>
        <pc:picChg chg="add mod">
          <ac:chgData name="Roberto Fonseca" userId="2bb2f1c0917fd65c" providerId="LiveId" clId="{5841C327-3B78-4476-87B7-61A06DBCB6F9}" dt="2019-09-24T14:19:39.726" v="247" actId="1076"/>
          <ac:picMkLst>
            <pc:docMk/>
            <pc:sldMk cId="3463829397" sldId="258"/>
            <ac:picMk id="7" creationId="{064ADEA6-C73C-414F-86D1-DFDE63B4BD1F}"/>
          </ac:picMkLst>
        </pc:picChg>
        <pc:picChg chg="add mod">
          <ac:chgData name="Roberto Fonseca" userId="2bb2f1c0917fd65c" providerId="LiveId" clId="{5841C327-3B78-4476-87B7-61A06DBCB6F9}" dt="2019-09-24T13:39:10.928" v="80" actId="1076"/>
          <ac:picMkLst>
            <pc:docMk/>
            <pc:sldMk cId="3463829397" sldId="258"/>
            <ac:picMk id="10" creationId="{72CF366E-0963-4EE5-89C5-06B8E3EFCD52}"/>
          </ac:picMkLst>
        </pc:picChg>
      </pc:sldChg>
      <pc:sldChg chg="addSp delSp modSp">
        <pc:chgData name="Roberto Fonseca" userId="2bb2f1c0917fd65c" providerId="LiveId" clId="{5841C327-3B78-4476-87B7-61A06DBCB6F9}" dt="2019-09-24T14:21:08.429" v="260" actId="1076"/>
        <pc:sldMkLst>
          <pc:docMk/>
          <pc:sldMk cId="2316069948" sldId="260"/>
        </pc:sldMkLst>
        <pc:graphicFrameChg chg="add mod">
          <ac:chgData name="Roberto Fonseca" userId="2bb2f1c0917fd65c" providerId="LiveId" clId="{5841C327-3B78-4476-87B7-61A06DBCB6F9}" dt="2019-09-24T13:58:57.556" v="220" actId="1076"/>
          <ac:graphicFrameMkLst>
            <pc:docMk/>
            <pc:sldMk cId="2316069948" sldId="260"/>
            <ac:graphicFrameMk id="8" creationId="{CE14CE36-A50C-4B85-AA97-662D2AFDEE5E}"/>
          </ac:graphicFrameMkLst>
        </pc:graphicFrameChg>
        <pc:graphicFrameChg chg="add mod">
          <ac:chgData name="Roberto Fonseca" userId="2bb2f1c0917fd65c" providerId="LiveId" clId="{5841C327-3B78-4476-87B7-61A06DBCB6F9}" dt="2019-09-24T13:59:38.918" v="232" actId="1076"/>
          <ac:graphicFrameMkLst>
            <pc:docMk/>
            <pc:sldMk cId="2316069948" sldId="260"/>
            <ac:graphicFrameMk id="9" creationId="{BB7FCF66-498C-424B-8D06-CB5B3C8826C1}"/>
          </ac:graphicFrameMkLst>
        </pc:graphicFrameChg>
        <pc:graphicFrameChg chg="add mod">
          <ac:chgData name="Roberto Fonseca" userId="2bb2f1c0917fd65c" providerId="LiveId" clId="{5841C327-3B78-4476-87B7-61A06DBCB6F9}" dt="2019-09-24T13:59:40.813" v="233" actId="1076"/>
          <ac:graphicFrameMkLst>
            <pc:docMk/>
            <pc:sldMk cId="2316069948" sldId="260"/>
            <ac:graphicFrameMk id="10" creationId="{27B16787-3B3B-4B41-B44E-D6AF6094CB35}"/>
          </ac:graphicFrameMkLst>
        </pc:graphicFrameChg>
        <pc:graphicFrameChg chg="add mod">
          <ac:chgData name="Roberto Fonseca" userId="2bb2f1c0917fd65c" providerId="LiveId" clId="{5841C327-3B78-4476-87B7-61A06DBCB6F9}" dt="2019-09-24T14:20:51.074" v="258" actId="1076"/>
          <ac:graphicFrameMkLst>
            <pc:docMk/>
            <pc:sldMk cId="2316069948" sldId="260"/>
            <ac:graphicFrameMk id="11" creationId="{C566E08C-6FA7-43C3-B812-C72694D3A36D}"/>
          </ac:graphicFrameMkLst>
        </pc:graphicFrameChg>
        <pc:picChg chg="add mod">
          <ac:chgData name="Roberto Fonseca" userId="2bb2f1c0917fd65c" providerId="LiveId" clId="{5841C327-3B78-4476-87B7-61A06DBCB6F9}" dt="2019-09-24T14:00:08.296" v="237" actId="1076"/>
          <ac:picMkLst>
            <pc:docMk/>
            <pc:sldMk cId="2316069948" sldId="260"/>
            <ac:picMk id="4" creationId="{AED333E3-906F-4D47-BF45-36CE9D193109}"/>
          </ac:picMkLst>
        </pc:picChg>
        <pc:picChg chg="add del mod modCrop">
          <ac:chgData name="Roberto Fonseca" userId="2bb2f1c0917fd65c" providerId="LiveId" clId="{5841C327-3B78-4476-87B7-61A06DBCB6F9}" dt="2019-09-24T13:48:04.532" v="167" actId="732"/>
          <ac:picMkLst>
            <pc:docMk/>
            <pc:sldMk cId="2316069948" sldId="260"/>
            <ac:picMk id="5" creationId="{BC19ABE0-9782-4F84-BD18-D3FE897342D3}"/>
          </ac:picMkLst>
        </pc:picChg>
        <pc:picChg chg="add mod">
          <ac:chgData name="Roberto Fonseca" userId="2bb2f1c0917fd65c" providerId="LiveId" clId="{5841C327-3B78-4476-87B7-61A06DBCB6F9}" dt="2019-09-24T13:59:27.581" v="228" actId="1076"/>
          <ac:picMkLst>
            <pc:docMk/>
            <pc:sldMk cId="2316069948" sldId="260"/>
            <ac:picMk id="7" creationId="{6300AD05-1EED-4CDD-866D-64212457DB8E}"/>
          </ac:picMkLst>
        </pc:picChg>
        <pc:picChg chg="add mod">
          <ac:chgData name="Roberto Fonseca" userId="2bb2f1c0917fd65c" providerId="LiveId" clId="{5841C327-3B78-4476-87B7-61A06DBCB6F9}" dt="2019-09-24T14:21:08.429" v="260" actId="1076"/>
          <ac:picMkLst>
            <pc:docMk/>
            <pc:sldMk cId="2316069948" sldId="260"/>
            <ac:picMk id="12" creationId="{9B3940C8-ED62-48F2-B278-0BEAF67D7C12}"/>
          </ac:picMkLst>
        </pc:picChg>
        <pc:picChg chg="add del mod">
          <ac:chgData name="Roberto Fonseca" userId="2bb2f1c0917fd65c" providerId="LiveId" clId="{5841C327-3B78-4476-87B7-61A06DBCB6F9}" dt="2019-09-24T14:00:04.467" v="236" actId="478"/>
          <ac:picMkLst>
            <pc:docMk/>
            <pc:sldMk cId="2316069948" sldId="260"/>
            <ac:picMk id="14" creationId="{D25B8581-9F2D-4AA1-A392-8FD420E85BCB}"/>
          </ac:picMkLst>
        </pc:picChg>
        <pc:picChg chg="add mod">
          <ac:chgData name="Roberto Fonseca" userId="2bb2f1c0917fd65c" providerId="LiveId" clId="{5841C327-3B78-4476-87B7-61A06DBCB6F9}" dt="2019-09-24T13:59:24.405" v="227" actId="1076"/>
          <ac:picMkLst>
            <pc:docMk/>
            <pc:sldMk cId="2316069948" sldId="260"/>
            <ac:picMk id="18" creationId="{89783FFF-9DFA-4B66-8ACA-ED3FE07C0F01}"/>
          </ac:picMkLst>
        </pc:picChg>
        <pc:cxnChg chg="add mod">
          <ac:chgData name="Roberto Fonseca" userId="2bb2f1c0917fd65c" providerId="LiveId" clId="{5841C327-3B78-4476-87B7-61A06DBCB6F9}" dt="2019-09-24T13:57:22.508" v="199" actId="1076"/>
          <ac:cxnSpMkLst>
            <pc:docMk/>
            <pc:sldMk cId="2316069948" sldId="260"/>
            <ac:cxnSpMk id="16" creationId="{194D41FD-BD46-418A-9589-389D87179A6F}"/>
          </ac:cxnSpMkLst>
        </pc:cxnChg>
      </pc:sldChg>
      <pc:sldChg chg="add">
        <pc:chgData name="Roberto Fonseca" userId="2bb2f1c0917fd65c" providerId="LiveId" clId="{5841C327-3B78-4476-87B7-61A06DBCB6F9}" dt="2019-09-24T13:35:24.829" v="5"/>
        <pc:sldMkLst>
          <pc:docMk/>
          <pc:sldMk cId="115514659" sldId="261"/>
        </pc:sldMkLst>
      </pc:sldChg>
      <pc:sldChg chg="add del">
        <pc:chgData name="Roberto Fonseca" userId="2bb2f1c0917fd65c" providerId="LiveId" clId="{5841C327-3B78-4476-87B7-61A06DBCB6F9}" dt="2019-09-24T13:35:16.978" v="3"/>
        <pc:sldMkLst>
          <pc:docMk/>
          <pc:sldMk cId="3240887810" sldId="261"/>
        </pc:sldMkLst>
      </pc:sldChg>
      <pc:sldChg chg="addSp delSp modSp add">
        <pc:chgData name="Roberto Fonseca" userId="2bb2f1c0917fd65c" providerId="LiveId" clId="{5841C327-3B78-4476-87B7-61A06DBCB6F9}" dt="2019-09-24T14:20:11.319" v="253" actId="1076"/>
        <pc:sldMkLst>
          <pc:docMk/>
          <pc:sldMk cId="2217201394" sldId="262"/>
        </pc:sldMkLst>
        <pc:graphicFrameChg chg="add del mod">
          <ac:chgData name="Roberto Fonseca" userId="2bb2f1c0917fd65c" providerId="LiveId" clId="{5841C327-3B78-4476-87B7-61A06DBCB6F9}" dt="2019-09-24T13:41:40.982" v="114" actId="478"/>
          <ac:graphicFrameMkLst>
            <pc:docMk/>
            <pc:sldMk cId="2217201394" sldId="262"/>
            <ac:graphicFrameMk id="3" creationId="{BA4C225B-E523-4B65-9137-1FF830F116FF}"/>
          </ac:graphicFrameMkLst>
        </pc:graphicFrameChg>
        <pc:graphicFrameChg chg="add mod">
          <ac:chgData name="Roberto Fonseca" userId="2bb2f1c0917fd65c" providerId="LiveId" clId="{5841C327-3B78-4476-87B7-61A06DBCB6F9}" dt="2019-09-24T13:41:58.455" v="117" actId="1076"/>
          <ac:graphicFrameMkLst>
            <pc:docMk/>
            <pc:sldMk cId="2217201394" sldId="262"/>
            <ac:graphicFrameMk id="4" creationId="{110D3B3F-5D07-4F3A-B668-9217F58E3584}"/>
          </ac:graphicFrameMkLst>
        </pc:graphicFrameChg>
        <pc:graphicFrameChg chg="add del mod">
          <ac:chgData name="Roberto Fonseca" userId="2bb2f1c0917fd65c" providerId="LiveId" clId="{5841C327-3B78-4476-87B7-61A06DBCB6F9}" dt="2019-09-24T13:44:01.222" v="125" actId="478"/>
          <ac:graphicFrameMkLst>
            <pc:docMk/>
            <pc:sldMk cId="2217201394" sldId="262"/>
            <ac:graphicFrameMk id="5" creationId="{2E3F514D-1BAE-427A-A093-078F79A2B878}"/>
          </ac:graphicFrameMkLst>
        </pc:graphicFrameChg>
        <pc:graphicFrameChg chg="add del mod">
          <ac:chgData name="Roberto Fonseca" userId="2bb2f1c0917fd65c" providerId="LiveId" clId="{5841C327-3B78-4476-87B7-61A06DBCB6F9}" dt="2019-09-24T13:44:26.889" v="130" actId="478"/>
          <ac:graphicFrameMkLst>
            <pc:docMk/>
            <pc:sldMk cId="2217201394" sldId="262"/>
            <ac:graphicFrameMk id="9" creationId="{D9B1C883-9C62-4AF1-A524-CA4B12DB2608}"/>
          </ac:graphicFrameMkLst>
        </pc:graphicFrameChg>
        <pc:graphicFrameChg chg="add mod">
          <ac:chgData name="Roberto Fonseca" userId="2bb2f1c0917fd65c" providerId="LiveId" clId="{5841C327-3B78-4476-87B7-61A06DBCB6F9}" dt="2019-09-24T14:20:11.319" v="253" actId="1076"/>
          <ac:graphicFrameMkLst>
            <pc:docMk/>
            <pc:sldMk cId="2217201394" sldId="262"/>
            <ac:graphicFrameMk id="10" creationId="{BAFB609B-618D-48AE-8A68-E137965BE6E0}"/>
          </ac:graphicFrameMkLst>
        </pc:graphicFrameChg>
        <pc:graphicFrameChg chg="add mod">
          <ac:chgData name="Roberto Fonseca" userId="2bb2f1c0917fd65c" providerId="LiveId" clId="{5841C327-3B78-4476-87B7-61A06DBCB6F9}" dt="2019-09-24T14:19:54.573" v="249" actId="14100"/>
          <ac:graphicFrameMkLst>
            <pc:docMk/>
            <pc:sldMk cId="2217201394" sldId="262"/>
            <ac:graphicFrameMk id="11" creationId="{DCF18731-10E5-47CD-A7D6-F3048BDD8FCB}"/>
          </ac:graphicFrameMkLst>
        </pc:graphicFrameChg>
        <pc:graphicFrameChg chg="add mod">
          <ac:chgData name="Roberto Fonseca" userId="2bb2f1c0917fd65c" providerId="LiveId" clId="{5841C327-3B78-4476-87B7-61A06DBCB6F9}" dt="2019-09-24T14:19:58.229" v="250" actId="14100"/>
          <ac:graphicFrameMkLst>
            <pc:docMk/>
            <pc:sldMk cId="2217201394" sldId="262"/>
            <ac:graphicFrameMk id="12" creationId="{3BE01839-3FCC-4896-9606-6A015B1939AD}"/>
          </ac:graphicFrameMkLst>
        </pc:graphicFrameChg>
        <pc:picChg chg="mod">
          <ac:chgData name="Roberto Fonseca" userId="2bb2f1c0917fd65c" providerId="LiveId" clId="{5841C327-3B78-4476-87B7-61A06DBCB6F9}" dt="2019-09-24T13:44:56.557" v="134" actId="1076"/>
          <ac:picMkLst>
            <pc:docMk/>
            <pc:sldMk cId="2217201394" sldId="262"/>
            <ac:picMk id="6" creationId="{6BAD8FD4-ACA0-428F-9F61-038AA2558596}"/>
          </ac:picMkLst>
        </pc:picChg>
        <pc:picChg chg="add mod">
          <ac:chgData name="Roberto Fonseca" userId="2bb2f1c0917fd65c" providerId="LiveId" clId="{5841C327-3B78-4476-87B7-61A06DBCB6F9}" dt="2019-09-24T13:44:03.774" v="126" actId="1076"/>
          <ac:picMkLst>
            <pc:docMk/>
            <pc:sldMk cId="2217201394" sldId="262"/>
            <ac:picMk id="8" creationId="{51273374-C55A-4C58-9133-616A4E0D44F3}"/>
          </ac:picMkLst>
        </pc:picChg>
        <pc:picChg chg="add mod">
          <ac:chgData name="Roberto Fonseca" userId="2bb2f1c0917fd65c" providerId="LiveId" clId="{5841C327-3B78-4476-87B7-61A06DBCB6F9}" dt="2019-09-24T14:20:09.085" v="252" actId="1076"/>
          <ac:picMkLst>
            <pc:docMk/>
            <pc:sldMk cId="2217201394" sldId="262"/>
            <ac:picMk id="14" creationId="{1D38A8DB-5D88-4DC9-B461-35BE4D3F67A0}"/>
          </ac:picMkLst>
        </pc:picChg>
        <pc:picChg chg="add mod">
          <ac:chgData name="Roberto Fonseca" userId="2bb2f1c0917fd65c" providerId="LiveId" clId="{5841C327-3B78-4476-87B7-61A06DBCB6F9}" dt="2019-09-24T14:20:04.446" v="251" actId="14100"/>
          <ac:picMkLst>
            <pc:docMk/>
            <pc:sldMk cId="2217201394" sldId="262"/>
            <ac:picMk id="1026" creationId="{95E825AE-CF77-4A6E-AD9A-358333D9EC67}"/>
          </ac:picMkLst>
        </pc:picChg>
      </pc:sldChg>
      <pc:sldChg chg="add ord">
        <pc:chgData name="Roberto Fonseca" userId="2bb2f1c0917fd65c" providerId="LiveId" clId="{5841C327-3B78-4476-87B7-61A06DBCB6F9}" dt="2019-09-24T14:20:40.481" v="256"/>
        <pc:sldMkLst>
          <pc:docMk/>
          <pc:sldMk cId="3033484297" sldId="26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3928D-90DC-466F-BA1B-F4E5BEB8F03A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B8DA9-6E8C-47AF-BF12-027968212B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63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B8DA9-6E8C-47AF-BF12-027968212B0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36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E9A38-3265-4C6A-9158-D459F48F7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D48BA7-6539-4752-A581-EC2CB20F0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69829E-4148-444B-94D0-906925B7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369F11-2E8E-4876-931B-7E356DF4A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24564F-9FB8-4CDC-9560-C36094EF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67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A3B44-EA96-4770-B900-BA8E68DC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E110EF-B30A-46B6-9C01-D80BC5E2B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8861D-5432-4F35-A8CB-16FE7CEA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D7716C-99DB-4C8A-B400-D938A923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CF614A-159B-450E-A247-29B8681A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80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EB48CD-849E-42E7-B9D6-ECE0F63C7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ED06DF-C3BC-416F-A243-AD2856203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BF1136-8316-42DC-B176-BE616481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856EEF-01C3-462B-8A87-2E66EC98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5A4BBA-4B0E-4D8B-BFD2-DE769120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07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DDE9D5-B7A0-4CBF-9313-E72B5D7A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366725-2A55-4C92-BBE3-59F3E299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8A03A0-3A6C-47DC-9331-87A78701F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D3F469-412C-4CBF-88D5-7C8CF216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EB9A71-E153-442D-9B0D-A5338805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68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45170-C76D-4AAB-9A08-9BDBCECB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DFFCFB-E14A-4238-9DB7-C6FF1B86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A2BC86-28B6-433F-9CAE-D27DF65D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B3E899-E424-4CD2-9658-9C542FCD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D9E26-23D2-4F7B-9770-2538111C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42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0740F-E2EA-4C2C-A706-0B2120D1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8DD7A7-81E2-4F02-A82E-85A5DA8BF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2077D2B-2096-4D9D-B0DE-833025ABF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0C2DA6-8CB9-433A-B29F-757F892C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F1F55C-FA7D-4C83-B947-8BDE230B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B8DACD-B3F0-4C2C-AD72-0CC3707B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5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E8160-EBB0-4265-A995-D95A3BFC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3B0865-B22C-4F11-9851-9895811A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799099-A020-4821-BFB2-AB1075F51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26A165-97E5-479E-91F2-56336F8EF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095FB9E-F4D1-4062-BE79-284DCCA35D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27AD0D-B841-4889-9923-D030AE28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AA10DE-FC1F-452F-9BB2-D374C6A1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5128EE-7076-4714-9AB6-625A89B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166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E3CA5-A63A-4331-8681-CB8BA043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DC8093-A9EA-49D4-B770-146120A2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DBBC0B-6490-4872-B072-833CDC4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D90EF2-0415-4049-A62A-CA249421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71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FB608E0-221A-45D8-AFE3-6696D961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19AB16-8E68-4FC5-A793-2A99F743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038766-99EC-4B2F-90D7-9B242B2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06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A61F2-5DAB-4330-91AE-D4F8F61A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ADE74B-AE8E-4D1C-AB76-AB99E1D9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680522-35B1-4CFE-91F6-C36DAC7EE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335774-BABB-41DC-BA5C-662A317B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AEF05B-7419-4026-820A-0ED8D571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A1E04F-44B8-4764-AA92-C5EEF113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87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887BD-ED0A-4BD0-9084-22331916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7EB991-CB73-498D-B47B-4F8E8E811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F31708-54F8-4759-940E-23D279A55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86E3E2-33C8-4C6D-B752-4400333D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3CF92E-F771-427E-97EA-6B856975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FD4B8E-4EAE-4866-AA82-C50545D4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53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C91585-8EE8-490D-AE8E-AE2836F1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6CEEA3-388C-4C08-BB47-59542ED22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A2AFCA-E62A-4252-8238-A56DD3E0E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F54E8-EC20-4AC9-952F-8F8EF6339D66}" type="datetimeFigureOut">
              <a:rPr lang="pt-BR" smtClean="0"/>
              <a:t>28/09/2019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BE2BB2-98AA-48C1-B895-53FFB2E3A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3A3956-1040-40BC-B6C5-4BA532D90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5207F-3042-48E3-B193-A96BDB23AC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7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.emf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g"/><Relationship Id="rId11" Type="http://schemas.openxmlformats.org/officeDocument/2006/relationships/image" Target="../media/image4.emf"/><Relationship Id="rId5" Type="http://schemas.openxmlformats.org/officeDocument/2006/relationships/image" Target="../media/image2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hyperlink" Target="https://www.facebook.com/BandaSystem32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mailto:marcel@datatuning.com.br" TargetMode="External"/><Relationship Id="rId13" Type="http://schemas.openxmlformats.org/officeDocument/2006/relationships/hyperlink" Target="https://www.meetup.com/pt-BR/Data-Tuning-Group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marcelinowe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s://blog.datatuning.com.br/" TargetMode="External"/><Relationship Id="rId4" Type="http://schemas.openxmlformats.org/officeDocument/2006/relationships/image" Target="../media/image13.JPG"/><Relationship Id="rId9" Type="http://schemas.openxmlformats.org/officeDocument/2006/relationships/image" Target="../media/image16.png"/><Relationship Id="rId14" Type="http://schemas.openxmlformats.org/officeDocument/2006/relationships/hyperlink" Target="https://www.youtube.com/channel/UCsd5MjHlc9dNDQV6NTf_IQ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FA70317-2C7B-49FD-8B73-1C9AD351B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87FADA8-BF28-41AE-9878-68FE6AE3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58" y="4859189"/>
            <a:ext cx="9220822" cy="918307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yriad Pro" panose="020B0503030403020204" pitchFamily="34" charset="0"/>
              </a:rPr>
              <a:t>Query Performance </a:t>
            </a:r>
            <a:r>
              <a:rPr lang="pt-BR" sz="4800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vs</a:t>
            </a:r>
            <a:r>
              <a:rPr lang="pt-BR" sz="4800" b="1" dirty="0">
                <a:solidFill>
                  <a:schemeClr val="bg1"/>
                </a:solidFill>
                <a:latin typeface="Myriad Pro" panose="020B0503030403020204" pitchFamily="34" charset="0"/>
              </a:rPr>
              <a:t> ORM</a:t>
            </a:r>
          </a:p>
        </p:txBody>
      </p:sp>
    </p:spTree>
    <p:extLst>
      <p:ext uri="{BB962C8B-B14F-4D97-AF65-F5344CB8AC3E}">
        <p14:creationId xmlns:p14="http://schemas.microsoft.com/office/powerpoint/2010/main" val="88837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09268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Principais ofensores de lentidão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408912-3499-40A5-A906-78984C3A2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EC2D777-E882-43A6-8C5D-CFA64F41F02E}"/>
              </a:ext>
            </a:extLst>
          </p:cNvPr>
          <p:cNvSpPr/>
          <p:nvPr/>
        </p:nvSpPr>
        <p:spPr>
          <a:xfrm>
            <a:off x="1285035" y="1360224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mal escrita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4FA3930-E2BF-4B78-BB43-A106148BA765}"/>
              </a:ext>
            </a:extLst>
          </p:cNvPr>
          <p:cNvSpPr/>
          <p:nvPr/>
        </p:nvSpPr>
        <p:spPr>
          <a:xfrm>
            <a:off x="1285035" y="2934768"/>
            <a:ext cx="4114800" cy="731520"/>
          </a:xfrm>
          <a:prstGeom prst="roundRect">
            <a:avLst/>
          </a:prstGeom>
          <a:solidFill>
            <a:srgbClr val="009245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Volumetria X Capacity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3546B12-4EE4-4B27-BA32-BB6293487DC8}"/>
              </a:ext>
            </a:extLst>
          </p:cNvPr>
          <p:cNvSpPr/>
          <p:nvPr/>
        </p:nvSpPr>
        <p:spPr>
          <a:xfrm>
            <a:off x="1285035" y="3722040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Plano de execução ruim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AADF2508-9865-4218-B74A-83985EF63DD0}"/>
              </a:ext>
            </a:extLst>
          </p:cNvPr>
          <p:cNvSpPr/>
          <p:nvPr/>
        </p:nvSpPr>
        <p:spPr>
          <a:xfrm>
            <a:off x="1285035" y="4509312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 de índice e estatística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516F8AC-379D-4D0F-A490-BB3BB315E130}"/>
              </a:ext>
            </a:extLst>
          </p:cNvPr>
          <p:cNvSpPr/>
          <p:nvPr/>
        </p:nvSpPr>
        <p:spPr>
          <a:xfrm>
            <a:off x="1285035" y="5296582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 fragmentado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616A01C-A858-4657-B4D6-B9973CF4154F}"/>
              </a:ext>
            </a:extLst>
          </p:cNvPr>
          <p:cNvSpPr/>
          <p:nvPr/>
        </p:nvSpPr>
        <p:spPr>
          <a:xfrm>
            <a:off x="5814059" y="1360224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Estatística desatualizada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1A4253D-FB65-483F-AC50-33387A9A0F47}"/>
              </a:ext>
            </a:extLst>
          </p:cNvPr>
          <p:cNvSpPr/>
          <p:nvPr/>
        </p:nvSpPr>
        <p:spPr>
          <a:xfrm>
            <a:off x="5814059" y="2147496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de hardware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5F19EAC9-A201-481E-B957-3F7A39CC5CBE}"/>
              </a:ext>
            </a:extLst>
          </p:cNvPr>
          <p:cNvSpPr/>
          <p:nvPr/>
        </p:nvSpPr>
        <p:spPr>
          <a:xfrm>
            <a:off x="1285035" y="2147496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mal escrita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D2F83D4-B0AE-4E35-A57E-D4E7AE1617DA}"/>
              </a:ext>
            </a:extLst>
          </p:cNvPr>
          <p:cNvSpPr/>
          <p:nvPr/>
        </p:nvSpPr>
        <p:spPr>
          <a:xfrm>
            <a:off x="5814059" y="2934768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de Telecom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2E65F9C-9BF3-45B3-B82C-724DA586F7F7}"/>
              </a:ext>
            </a:extLst>
          </p:cNvPr>
          <p:cNvSpPr/>
          <p:nvPr/>
        </p:nvSpPr>
        <p:spPr>
          <a:xfrm>
            <a:off x="5814059" y="3722040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 de Storage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CF609FF-7449-468B-A0B7-3835B9FDD6F0}"/>
              </a:ext>
            </a:extLst>
          </p:cNvPr>
          <p:cNvSpPr/>
          <p:nvPr/>
        </p:nvSpPr>
        <p:spPr>
          <a:xfrm>
            <a:off x="5814059" y="4509312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Esgotamento de recurso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9B1A042-466A-4EA6-AABD-34408B49DE60}"/>
              </a:ext>
            </a:extLst>
          </p:cNvPr>
          <p:cNvSpPr/>
          <p:nvPr/>
        </p:nvSpPr>
        <p:spPr>
          <a:xfrm>
            <a:off x="5814059" y="5296582"/>
            <a:ext cx="4114800" cy="731520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2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 da área de negócio</a:t>
            </a:r>
          </a:p>
        </p:txBody>
      </p:sp>
    </p:spTree>
    <p:extLst>
      <p:ext uri="{BB962C8B-B14F-4D97-AF65-F5344CB8AC3E}">
        <p14:creationId xmlns:p14="http://schemas.microsoft.com/office/powerpoint/2010/main" val="415239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3209B2-C490-4708-9013-89FD4A14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3703"/>
            <a:ext cx="10515600" cy="685252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Como identificar uma lentidão?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FAEA0E-265F-40A4-BA1E-481C17FE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E36CEFF-6E8C-41E4-BFD6-2BBEDE2DDD55}"/>
              </a:ext>
            </a:extLst>
          </p:cNvPr>
          <p:cNvSpPr/>
          <p:nvPr/>
        </p:nvSpPr>
        <p:spPr>
          <a:xfrm>
            <a:off x="357809" y="674537"/>
            <a:ext cx="8327052" cy="604562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 em conjunto a quatro mãos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E7EE743-4561-48B9-8480-7E9C0E7EE3CE}"/>
              </a:ext>
            </a:extLst>
          </p:cNvPr>
          <p:cNvSpPr/>
          <p:nvPr/>
        </p:nvSpPr>
        <p:spPr>
          <a:xfrm>
            <a:off x="1321269" y="1323490"/>
            <a:ext cx="7363592" cy="6045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Desenvolvedores e </a:t>
            </a:r>
            <a:r>
              <a:rPr lang="pt-BR" sz="2400" b="1" dirty="0" err="1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DBAs</a:t>
            </a:r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juntos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A3F1D2A-7E08-4992-9AC6-B4937C6E6BB8}"/>
              </a:ext>
            </a:extLst>
          </p:cNvPr>
          <p:cNvSpPr/>
          <p:nvPr/>
        </p:nvSpPr>
        <p:spPr>
          <a:xfrm>
            <a:off x="382739" y="1970123"/>
            <a:ext cx="8327052" cy="604562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de Desenvolvimento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66F5E45-AA0F-4ECA-9D9E-49E527098126}"/>
              </a:ext>
            </a:extLst>
          </p:cNvPr>
          <p:cNvSpPr/>
          <p:nvPr/>
        </p:nvSpPr>
        <p:spPr>
          <a:xfrm>
            <a:off x="1358133" y="2608657"/>
            <a:ext cx="3679088" cy="6045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Debbuging Application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76B1681-50F6-4B91-A929-EFE1E4EAC7D7}"/>
              </a:ext>
            </a:extLst>
          </p:cNvPr>
          <p:cNvSpPr/>
          <p:nvPr/>
        </p:nvSpPr>
        <p:spPr>
          <a:xfrm>
            <a:off x="5190245" y="2608657"/>
            <a:ext cx="3531481" cy="6045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 Detalhados</a:t>
            </a:r>
          </a:p>
        </p:txBody>
      </p:sp>
      <p:sp>
        <p:nvSpPr>
          <p:cNvPr id="11" name="Seta: Entalhada para a Direita 10">
            <a:extLst>
              <a:ext uri="{FF2B5EF4-FFF2-40B4-BE49-F238E27FC236}">
                <a16:creationId xmlns:a16="http://schemas.microsoft.com/office/drawing/2014/main" id="{4D369089-C39E-43EB-BAB4-A596D0537864}"/>
              </a:ext>
            </a:extLst>
          </p:cNvPr>
          <p:cNvSpPr/>
          <p:nvPr/>
        </p:nvSpPr>
        <p:spPr>
          <a:xfrm>
            <a:off x="414504" y="1383455"/>
            <a:ext cx="772293" cy="484632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2400" b="1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C83AFA1E-0B78-4B9B-A48A-C4661B085851}"/>
              </a:ext>
            </a:extLst>
          </p:cNvPr>
          <p:cNvSpPr/>
          <p:nvPr/>
        </p:nvSpPr>
        <p:spPr>
          <a:xfrm>
            <a:off x="414504" y="2696678"/>
            <a:ext cx="772293" cy="484632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2400" b="1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421E3CF-6192-4FDA-822B-31D138CD4853}"/>
              </a:ext>
            </a:extLst>
          </p:cNvPr>
          <p:cNvSpPr/>
          <p:nvPr/>
        </p:nvSpPr>
        <p:spPr>
          <a:xfrm>
            <a:off x="408611" y="3274252"/>
            <a:ext cx="8327052" cy="604562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Equipe de DBA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463B517-4A92-47F8-84E9-4E7F1E8BAF42}"/>
              </a:ext>
            </a:extLst>
          </p:cNvPr>
          <p:cNvSpPr/>
          <p:nvPr/>
        </p:nvSpPr>
        <p:spPr>
          <a:xfrm>
            <a:off x="1383301" y="3934222"/>
            <a:ext cx="7363592" cy="6045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de performance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6A6064C-F36F-4989-A295-CE62D9409A9D}"/>
              </a:ext>
            </a:extLst>
          </p:cNvPr>
          <p:cNvSpPr/>
          <p:nvPr/>
        </p:nvSpPr>
        <p:spPr>
          <a:xfrm>
            <a:off x="1383301" y="4582430"/>
            <a:ext cx="7363592" cy="6045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Waits</a:t>
            </a:r>
          </a:p>
        </p:txBody>
      </p:sp>
      <p:sp>
        <p:nvSpPr>
          <p:cNvPr id="16" name="Seta: Entalhada para a Direita 15">
            <a:extLst>
              <a:ext uri="{FF2B5EF4-FFF2-40B4-BE49-F238E27FC236}">
                <a16:creationId xmlns:a16="http://schemas.microsoft.com/office/drawing/2014/main" id="{3930C3B2-E60E-45F0-A313-2FFAE6A4A1E2}"/>
              </a:ext>
            </a:extLst>
          </p:cNvPr>
          <p:cNvSpPr/>
          <p:nvPr/>
        </p:nvSpPr>
        <p:spPr>
          <a:xfrm>
            <a:off x="414504" y="4022243"/>
            <a:ext cx="772293" cy="484632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2400" b="1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eta: Entalhada para a Direita 16">
            <a:extLst>
              <a:ext uri="{FF2B5EF4-FFF2-40B4-BE49-F238E27FC236}">
                <a16:creationId xmlns:a16="http://schemas.microsoft.com/office/drawing/2014/main" id="{E71BA9A6-EEFC-4789-A999-D01D17307834}"/>
              </a:ext>
            </a:extLst>
          </p:cNvPr>
          <p:cNvSpPr/>
          <p:nvPr/>
        </p:nvSpPr>
        <p:spPr>
          <a:xfrm>
            <a:off x="414504" y="4690521"/>
            <a:ext cx="772293" cy="484632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2400" b="1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05F1B4B-3AF1-48D7-BC27-52E44B344576}"/>
              </a:ext>
            </a:extLst>
          </p:cNvPr>
          <p:cNvSpPr/>
          <p:nvPr/>
        </p:nvSpPr>
        <p:spPr>
          <a:xfrm>
            <a:off x="1383301" y="5243854"/>
            <a:ext cx="3657600" cy="6045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Xevents</a:t>
            </a:r>
            <a:endParaRPr lang="pt-BR" sz="2400" b="1" dirty="0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eta: Entalhada para a Direita 18">
            <a:extLst>
              <a:ext uri="{FF2B5EF4-FFF2-40B4-BE49-F238E27FC236}">
                <a16:creationId xmlns:a16="http://schemas.microsoft.com/office/drawing/2014/main" id="{70810E78-FBDA-40CD-96F8-BD7169AA4DA5}"/>
              </a:ext>
            </a:extLst>
          </p:cNvPr>
          <p:cNvSpPr/>
          <p:nvPr/>
        </p:nvSpPr>
        <p:spPr>
          <a:xfrm>
            <a:off x="414504" y="5341785"/>
            <a:ext cx="772293" cy="484632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2400" b="1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90A6164-7796-484C-9927-7057EB44F490}"/>
              </a:ext>
            </a:extLst>
          </p:cNvPr>
          <p:cNvSpPr/>
          <p:nvPr/>
        </p:nvSpPr>
        <p:spPr>
          <a:xfrm>
            <a:off x="5100320" y="5233694"/>
            <a:ext cx="3657600" cy="6045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trace</a:t>
            </a:r>
          </a:p>
        </p:txBody>
      </p:sp>
    </p:spTree>
    <p:extLst>
      <p:ext uri="{BB962C8B-B14F-4D97-AF65-F5344CB8AC3E}">
        <p14:creationId xmlns:p14="http://schemas.microsoft.com/office/powerpoint/2010/main" val="25223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3209B2-C490-4708-9013-89FD4A14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3703"/>
            <a:ext cx="10515600" cy="685252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T-SQL: Principais problemas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FAEA0E-265F-40A4-BA1E-481C17FE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EE55B7F-3B9A-40C9-B27C-FC49D389286F}"/>
              </a:ext>
            </a:extLst>
          </p:cNvPr>
          <p:cNvSpPr/>
          <p:nvPr/>
        </p:nvSpPr>
        <p:spPr>
          <a:xfrm>
            <a:off x="1886443" y="961489"/>
            <a:ext cx="8764080" cy="50430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BD1D249-6F5D-4B53-8A1C-06B6439F8FE6}"/>
              </a:ext>
            </a:extLst>
          </p:cNvPr>
          <p:cNvSpPr/>
          <p:nvPr/>
        </p:nvSpPr>
        <p:spPr>
          <a:xfrm>
            <a:off x="2054529" y="694857"/>
            <a:ext cx="8327052" cy="604562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Conversão implícita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7D23580-77E7-4510-9F93-8A845D323A05}"/>
              </a:ext>
            </a:extLst>
          </p:cNvPr>
          <p:cNvSpPr txBox="1"/>
          <p:nvPr/>
        </p:nvSpPr>
        <p:spPr>
          <a:xfrm>
            <a:off x="2160665" y="1380691"/>
            <a:ext cx="80017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Conversão automática realizada pelo QO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847465E-FB39-4499-AD4C-2CEE535DEE8E}"/>
              </a:ext>
            </a:extLst>
          </p:cNvPr>
          <p:cNvSpPr txBox="1"/>
          <p:nvPr/>
        </p:nvSpPr>
        <p:spPr>
          <a:xfrm>
            <a:off x="2160665" y="1789711"/>
            <a:ext cx="80017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Ocorre quando se compara tipos incompatíveis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FB7083F-4C6A-4B86-AD34-32B9D7487C23}"/>
              </a:ext>
            </a:extLst>
          </p:cNvPr>
          <p:cNvSpPr txBox="1"/>
          <p:nvPr/>
        </p:nvSpPr>
        <p:spPr>
          <a:xfrm>
            <a:off x="2703459" y="2245700"/>
            <a:ext cx="775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‘VARCHAR’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solidFill>
                  <a:srgbClr val="272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N‘NVARCHAR’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ABEBACA-7E90-4F93-B9EF-D9A7AED55317}"/>
              </a:ext>
            </a:extLst>
          </p:cNvPr>
          <p:cNvSpPr txBox="1"/>
          <p:nvPr/>
        </p:nvSpPr>
        <p:spPr>
          <a:xfrm>
            <a:off x="2703459" y="2719136"/>
            <a:ext cx="775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‘1’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DACA1536-BAE8-4FF1-AE5E-ABE909C4D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343" y="3548820"/>
            <a:ext cx="5947697" cy="2424012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2A9170-D2F6-4924-A50A-A05C0FA6FAE0}"/>
              </a:ext>
            </a:extLst>
          </p:cNvPr>
          <p:cNvSpPr txBox="1"/>
          <p:nvPr/>
        </p:nvSpPr>
        <p:spPr>
          <a:xfrm>
            <a:off x="2160665" y="3092831"/>
            <a:ext cx="80017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Tipos convertíveis</a:t>
            </a:r>
          </a:p>
        </p:txBody>
      </p:sp>
    </p:spTree>
    <p:extLst>
      <p:ext uri="{BB962C8B-B14F-4D97-AF65-F5344CB8AC3E}">
        <p14:creationId xmlns:p14="http://schemas.microsoft.com/office/powerpoint/2010/main" val="148563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3209B2-C490-4708-9013-89FD4A149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3703"/>
            <a:ext cx="10515600" cy="685252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T-SQL: Principais problemas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FAEA0E-265F-40A4-BA1E-481C17FE4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106415-E108-4694-8DA0-E37313E0DE86}"/>
              </a:ext>
            </a:extLst>
          </p:cNvPr>
          <p:cNvSpPr/>
          <p:nvPr/>
        </p:nvSpPr>
        <p:spPr>
          <a:xfrm>
            <a:off x="1919160" y="965587"/>
            <a:ext cx="8764080" cy="49272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79F5122-E09B-4C7E-9FBF-5828D2E70885}"/>
              </a:ext>
            </a:extLst>
          </p:cNvPr>
          <p:cNvSpPr/>
          <p:nvPr/>
        </p:nvSpPr>
        <p:spPr>
          <a:xfrm>
            <a:off x="2087246" y="698955"/>
            <a:ext cx="8327052" cy="604562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Conversão implícita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08619B-B6E6-452F-8C7B-4C57D8A82ACA}"/>
              </a:ext>
            </a:extLst>
          </p:cNvPr>
          <p:cNvSpPr txBox="1"/>
          <p:nvPr/>
        </p:nvSpPr>
        <p:spPr>
          <a:xfrm>
            <a:off x="2193382" y="1384789"/>
            <a:ext cx="80017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Detectável através do execution plan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B846E91-3B03-44AC-A811-C6FD2974C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121" y="1907174"/>
            <a:ext cx="8366403" cy="3641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201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3209B2-C490-4708-9013-89FD4A14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3703"/>
            <a:ext cx="10515600" cy="685252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T-SQL: Principais problemas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FAEA0E-265F-40A4-BA1E-481C17FE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06E0988-45D8-48BF-A57D-166630AAFF28}"/>
              </a:ext>
            </a:extLst>
          </p:cNvPr>
          <p:cNvSpPr/>
          <p:nvPr/>
        </p:nvSpPr>
        <p:spPr>
          <a:xfrm>
            <a:off x="1703563" y="1002129"/>
            <a:ext cx="8764080" cy="5051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217E221-8699-4D27-A314-F54B0F820E31}"/>
              </a:ext>
            </a:extLst>
          </p:cNvPr>
          <p:cNvSpPr/>
          <p:nvPr/>
        </p:nvSpPr>
        <p:spPr>
          <a:xfrm>
            <a:off x="1871649" y="735497"/>
            <a:ext cx="8327052" cy="604562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 err="1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pt-BR" sz="24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Index SCAN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A70A931-A83A-484B-9E83-0173228FDED9}"/>
              </a:ext>
            </a:extLst>
          </p:cNvPr>
          <p:cNvSpPr txBox="1"/>
          <p:nvPr/>
        </p:nvSpPr>
        <p:spPr>
          <a:xfrm>
            <a:off x="1977785" y="1421331"/>
            <a:ext cx="80017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Leitura completa de uma tabela ou índice;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BE2DA4-B620-4CCF-AC7A-0B858F1F3A13}"/>
              </a:ext>
            </a:extLst>
          </p:cNvPr>
          <p:cNvSpPr txBox="1"/>
          <p:nvPr/>
        </p:nvSpPr>
        <p:spPr>
          <a:xfrm>
            <a:off x="1977785" y="1830351"/>
            <a:ext cx="80017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Alguma das principais causas: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D493D-4C86-4B75-9D18-93928EF339BF}"/>
              </a:ext>
            </a:extLst>
          </p:cNvPr>
          <p:cNvSpPr txBox="1"/>
          <p:nvPr/>
        </p:nvSpPr>
        <p:spPr>
          <a:xfrm>
            <a:off x="2467106" y="2286340"/>
            <a:ext cx="775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WHERE coluna LIKE </a:t>
            </a:r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‘%TEXTO%’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8AB174-930A-4CEE-8074-92D1F95A9FB5}"/>
              </a:ext>
            </a:extLst>
          </p:cNvPr>
          <p:cNvSpPr txBox="1"/>
          <p:nvPr/>
        </p:nvSpPr>
        <p:spPr>
          <a:xfrm>
            <a:off x="2467106" y="2759776"/>
            <a:ext cx="775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SELECT *</a:t>
            </a:r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64DADE-B0B2-403B-B58F-2AFE78E88066}"/>
              </a:ext>
            </a:extLst>
          </p:cNvPr>
          <p:cNvSpPr txBox="1"/>
          <p:nvPr/>
        </p:nvSpPr>
        <p:spPr>
          <a:xfrm>
            <a:off x="2467106" y="3593667"/>
            <a:ext cx="775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Falta de índice adequado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D94B84-F4DA-4C45-B0A4-8852043626DB}"/>
              </a:ext>
            </a:extLst>
          </p:cNvPr>
          <p:cNvSpPr txBox="1"/>
          <p:nvPr/>
        </p:nvSpPr>
        <p:spPr>
          <a:xfrm>
            <a:off x="2467106" y="3188817"/>
            <a:ext cx="775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ISNULL, CONVERT, CAST, DATEADD, etc...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B8F74FF-F2F9-47CC-8E66-0558BFAF6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729" y="4081151"/>
            <a:ext cx="5846499" cy="1911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809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3209B2-C490-4708-9013-89FD4A14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3703"/>
            <a:ext cx="10515600" cy="685252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T-SQL: Principais problemas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FAEA0E-265F-40A4-BA1E-481C17FE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3B57B8B-69BA-4661-9535-25093149455A}"/>
              </a:ext>
            </a:extLst>
          </p:cNvPr>
          <p:cNvSpPr/>
          <p:nvPr/>
        </p:nvSpPr>
        <p:spPr>
          <a:xfrm>
            <a:off x="1652763" y="921134"/>
            <a:ext cx="8764080" cy="5127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00D6FB5E-7497-4A6D-8D4E-10A3B4171A31}"/>
              </a:ext>
            </a:extLst>
          </p:cNvPr>
          <p:cNvSpPr/>
          <p:nvPr/>
        </p:nvSpPr>
        <p:spPr>
          <a:xfrm>
            <a:off x="1820849" y="684697"/>
            <a:ext cx="8327052" cy="604562"/>
          </a:xfrm>
          <a:prstGeom prst="round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Lookup</a:t>
            </a:r>
            <a:endParaRPr lang="pt-BR" sz="2400" b="1" dirty="0">
              <a:ln w="0"/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A73E258-EA58-4635-A858-6243F5509BFD}"/>
              </a:ext>
            </a:extLst>
          </p:cNvPr>
          <p:cNvSpPr txBox="1"/>
          <p:nvPr/>
        </p:nvSpPr>
        <p:spPr>
          <a:xfrm>
            <a:off x="1993082" y="1520049"/>
            <a:ext cx="820567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Leitura randômica do índice </a:t>
            </a:r>
            <a:r>
              <a:rPr lang="pt-BR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clustered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para retornar as colunas necessárias para execução da query.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1E5851-3CB8-4834-B088-AD262B0C80FE}"/>
              </a:ext>
            </a:extLst>
          </p:cNvPr>
          <p:cNvSpPr txBox="1"/>
          <p:nvPr/>
        </p:nvSpPr>
        <p:spPr>
          <a:xfrm>
            <a:off x="1993245" y="2264583"/>
            <a:ext cx="80017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Principais causas: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EF630C-C343-4AC4-8E2E-265C4154C6DD}"/>
              </a:ext>
            </a:extLst>
          </p:cNvPr>
          <p:cNvSpPr txBox="1"/>
          <p:nvPr/>
        </p:nvSpPr>
        <p:spPr>
          <a:xfrm>
            <a:off x="2482566" y="2720572"/>
            <a:ext cx="775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Índice </a:t>
            </a:r>
            <a:r>
              <a:rPr lang="pt-B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pt-BR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clustered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mal desenhado</a:t>
            </a:r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8DF4924-6292-4497-A005-482D2A974F63}"/>
              </a:ext>
            </a:extLst>
          </p:cNvPr>
          <p:cNvSpPr txBox="1"/>
          <p:nvPr/>
        </p:nvSpPr>
        <p:spPr>
          <a:xfrm>
            <a:off x="2488188" y="3144491"/>
            <a:ext cx="7751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Excesso de colunas na query</a:t>
            </a:r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7F25000-2D2C-40D8-92D6-A9D144FD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332" y="3673866"/>
            <a:ext cx="7743825" cy="232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3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3209B2-C490-4708-9013-89FD4A14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9FAEA0E-265F-40A4-BA1E-481C17FE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5384F7F-18FA-4A5E-AAAE-0220076125C3}"/>
              </a:ext>
            </a:extLst>
          </p:cNvPr>
          <p:cNvSpPr/>
          <p:nvPr/>
        </p:nvSpPr>
        <p:spPr>
          <a:xfrm>
            <a:off x="2387495" y="2270399"/>
            <a:ext cx="7417011" cy="1727923"/>
          </a:xfrm>
          <a:prstGeom prst="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70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525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93209B2-C490-4708-9013-89FD4A14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9FAEA0E-265F-40A4-BA1E-481C17FE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5384F7F-18FA-4A5E-AAAE-0220076125C3}"/>
              </a:ext>
            </a:extLst>
          </p:cNvPr>
          <p:cNvSpPr/>
          <p:nvPr/>
        </p:nvSpPr>
        <p:spPr>
          <a:xfrm>
            <a:off x="2387495" y="2270399"/>
            <a:ext cx="7417011" cy="1727923"/>
          </a:xfrm>
          <a:prstGeom prst="rect">
            <a:avLst/>
          </a:prstGeom>
          <a:solidFill>
            <a:srgbClr val="009245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70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405843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FA70317-2C7B-49FD-8B73-1C9AD351B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4CEDEDE-EC1E-4B8A-9B82-9A3A27002C69}"/>
              </a:ext>
            </a:extLst>
          </p:cNvPr>
          <p:cNvSpPr/>
          <p:nvPr/>
        </p:nvSpPr>
        <p:spPr>
          <a:xfrm>
            <a:off x="0" y="4637679"/>
            <a:ext cx="12191999" cy="17279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7000" b="1" dirty="0">
                <a:ln w="0"/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 OBRIGADO!!!</a:t>
            </a:r>
          </a:p>
        </p:txBody>
      </p:sp>
    </p:spTree>
    <p:extLst>
      <p:ext uri="{BB962C8B-B14F-4D97-AF65-F5344CB8AC3E}">
        <p14:creationId xmlns:p14="http://schemas.microsoft.com/office/powerpoint/2010/main" val="49187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Obrigado aos Nossos Patrocinadores</a:t>
            </a:r>
            <a:b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</a:br>
            <a:endParaRPr lang="pt-BR" b="1" dirty="0">
              <a:solidFill>
                <a:srgbClr val="009245"/>
              </a:solidFill>
              <a:latin typeface="Myriad Pro" panose="020B0503030403020204" pitchFamily="34" charset="0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110D3B3F-5D07-4F3A-B668-9217F58E35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4993" y="1927225"/>
          <a:ext cx="4133510" cy="951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CorelDRAW" r:id="rId4" imgW="1524284" imgH="351357" progId="CorelDraw.Graphic.21">
                  <p:embed/>
                </p:oleObj>
              </mc:Choice>
              <mc:Fallback>
                <p:oleObj name="CorelDRAW" r:id="rId4" imgW="1524284" imgH="351357" progId="CorelDraw.Graphic.21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110D3B3F-5D07-4F3A-B668-9217F58E35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4993" y="1927225"/>
                        <a:ext cx="4133510" cy="951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51273374-C55A-4C58-9133-616A4E0D4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496" y="1740227"/>
            <a:ext cx="2878746" cy="1325562"/>
          </a:xfrm>
          <a:prstGeom prst="rect">
            <a:avLst/>
          </a:prstGeom>
        </p:spPr>
      </p:pic>
      <p:pic>
        <p:nvPicPr>
          <p:cNvPr id="1026" name="Picture 2" descr="Logotipo">
            <a:extLst>
              <a:ext uri="{FF2B5EF4-FFF2-40B4-BE49-F238E27FC236}">
                <a16:creationId xmlns:a16="http://schemas.microsoft.com/office/drawing/2014/main" id="{95E825AE-CF77-4A6E-AD9A-358333D9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010" y="3796330"/>
            <a:ext cx="1779537" cy="6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BAFB609B-618D-48AE-8A68-E137965BE6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6085" y="3605471"/>
          <a:ext cx="2391055" cy="90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CorelDRAW" r:id="rId8" imgW="831891" imgH="315113" progId="CorelDraw.Graphic.21">
                  <p:embed/>
                </p:oleObj>
              </mc:Choice>
              <mc:Fallback>
                <p:oleObj name="CorelDRAW" r:id="rId8" imgW="831891" imgH="315113" progId="CorelDraw.Graphic.21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BAFB609B-618D-48AE-8A68-E137965BE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96085" y="3605471"/>
                        <a:ext cx="2391055" cy="90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DCF18731-10E5-47CD-A7D6-F3048BDD8F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5187" y="4870707"/>
          <a:ext cx="1957203" cy="644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CorelDRAW" r:id="rId10" imgW="660069" imgH="217893" progId="CorelDraw.Graphic.21">
                  <p:embed/>
                </p:oleObj>
              </mc:Choice>
              <mc:Fallback>
                <p:oleObj name="CorelDRAW" r:id="rId10" imgW="660069" imgH="217893" progId="CorelDraw.Graphic.21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DCF18731-10E5-47CD-A7D6-F3048BDD8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35187" y="4870707"/>
                        <a:ext cx="1957203" cy="644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3BE01839-3FCC-4896-9606-6A015B193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63496" y="4955684"/>
          <a:ext cx="1865179" cy="53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CorelDRAW" r:id="rId12" imgW="654115" imgH="189323" progId="CorelDraw.Graphic.21">
                  <p:embed/>
                </p:oleObj>
              </mc:Choice>
              <mc:Fallback>
                <p:oleObj name="CorelDRAW" r:id="rId12" imgW="654115" imgH="189323" progId="CorelDraw.Graphic.21">
                  <p:embed/>
                  <p:pic>
                    <p:nvPicPr>
                      <p:cNvPr id="12" name="Objeto 11">
                        <a:extLst>
                          <a:ext uri="{FF2B5EF4-FFF2-40B4-BE49-F238E27FC236}">
                            <a16:creationId xmlns:a16="http://schemas.microsoft.com/office/drawing/2014/main" id="{3BE01839-3FCC-4896-9606-6A015B1939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63496" y="4955684"/>
                        <a:ext cx="1865179" cy="538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1D38A8DB-5D88-4DC9-B461-35BE4D3F67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51" y="3796330"/>
            <a:ext cx="2011053" cy="52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3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SQL Rock – Hoje!! – 21h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64ADEA6-C73C-414F-86D1-DFDE63B4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160" y="0"/>
            <a:ext cx="2719448" cy="2719448"/>
          </a:xfrm>
          <a:prstGeom prst="rect">
            <a:avLst/>
          </a:prstGeom>
        </p:spPr>
      </p:pic>
      <p:sp>
        <p:nvSpPr>
          <p:cNvPr id="8" name="Retângulo 3">
            <a:extLst>
              <a:ext uri="{FF2B5EF4-FFF2-40B4-BE49-F238E27FC236}">
                <a16:creationId xmlns:a16="http://schemas.microsoft.com/office/drawing/2014/main" id="{C3AC7E05-2B9D-4A14-8293-B08FD386B1F0}"/>
              </a:ext>
            </a:extLst>
          </p:cNvPr>
          <p:cNvSpPr/>
          <p:nvPr/>
        </p:nvSpPr>
        <p:spPr>
          <a:xfrm>
            <a:off x="5930714" y="2044973"/>
            <a:ext cx="591179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/>
              <a:t>Inscrições: </a:t>
            </a:r>
          </a:p>
          <a:p>
            <a:endParaRPr lang="pt-BR" sz="3600" dirty="0">
              <a:solidFill>
                <a:schemeClr val="accent2"/>
              </a:solidFill>
            </a:endParaRPr>
          </a:p>
          <a:p>
            <a:r>
              <a:rPr lang="en-US" sz="3600" dirty="0">
                <a:solidFill>
                  <a:schemeClr val="accent2"/>
                </a:solidFill>
              </a:rPr>
              <a:t>https://tinyurl.com/sqlrock</a:t>
            </a:r>
            <a:endParaRPr lang="pt-BR" sz="2000" dirty="0"/>
          </a:p>
          <a:p>
            <a:endParaRPr lang="pt-BR" sz="600" dirty="0"/>
          </a:p>
          <a:p>
            <a:endParaRPr lang="pt-BR" sz="600" dirty="0"/>
          </a:p>
          <a:p>
            <a:endParaRPr lang="pt-BR" sz="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Após o </a:t>
            </a:r>
            <a:r>
              <a:rPr lang="pt-BR" sz="2400" dirty="0" err="1"/>
              <a:t>SQLSat</a:t>
            </a:r>
            <a:r>
              <a:rPr lang="pt-BR" sz="2400" dirty="0"/>
              <a:t>, sábado as 21h.</a:t>
            </a:r>
            <a:endParaRPr lang="pt-BR" sz="2000" dirty="0"/>
          </a:p>
          <a:p>
            <a:pPr lvl="1"/>
            <a:r>
              <a:rPr lang="en-US" sz="2400" dirty="0"/>
              <a:t>	</a:t>
            </a:r>
            <a:r>
              <a:rPr lang="en-US" sz="2400" b="1" dirty="0"/>
              <a:t>http://stjohns.com.br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Local: Rua </a:t>
            </a:r>
            <a:r>
              <a:rPr lang="pt-BR" sz="2400" dirty="0" err="1"/>
              <a:t>Itapura</a:t>
            </a:r>
            <a:r>
              <a:rPr lang="pt-BR" sz="2400" dirty="0"/>
              <a:t>, 1308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Vila Gomes Cardim, São Paulo</a:t>
            </a:r>
            <a:endParaRPr lang="pt-BR" sz="2400" dirty="0">
              <a:hlinkClick r:id="" action="ppaction://noactio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600" dirty="0">
              <a:hlinkClick r:id="" action="ppaction://noaction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6F63AEF-33E3-47E2-AA5C-5FBA05482ECC}"/>
              </a:ext>
            </a:extLst>
          </p:cNvPr>
          <p:cNvSpPr/>
          <p:nvPr/>
        </p:nvSpPr>
        <p:spPr>
          <a:xfrm>
            <a:off x="468600" y="5388598"/>
            <a:ext cx="5053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https://www.facebook.com/BandaSystem32/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10" name="Picture 2" descr="ShowSP">
            <a:extLst>
              <a:ext uri="{FF2B5EF4-FFF2-40B4-BE49-F238E27FC236}">
                <a16:creationId xmlns:a16="http://schemas.microsoft.com/office/drawing/2014/main" id="{72CF366E-0963-4EE5-89C5-06B8E3EF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2" y="1841076"/>
            <a:ext cx="5291643" cy="329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8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720DEA98-4433-462E-BC28-F38599C4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98092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Marcel Inowe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4FCD337-EEA3-4230-9879-7D5018D22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41" y="2112214"/>
            <a:ext cx="1186633" cy="31026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6E976CA-32BB-4A20-8C9A-FABAB85219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5" t="18324" r="8392" b="14569"/>
          <a:stretch/>
        </p:blipFill>
        <p:spPr>
          <a:xfrm rot="16200000">
            <a:off x="251980" y="1727704"/>
            <a:ext cx="3709748" cy="3243873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0FF21484-8D2C-4BFD-8831-E02E1F855219}"/>
              </a:ext>
            </a:extLst>
          </p:cNvPr>
          <p:cNvSpPr/>
          <p:nvPr/>
        </p:nvSpPr>
        <p:spPr>
          <a:xfrm>
            <a:off x="3766450" y="1384236"/>
            <a:ext cx="228780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E90254-EA2B-4793-AB36-067160EBD817}"/>
              </a:ext>
            </a:extLst>
          </p:cNvPr>
          <p:cNvSpPr/>
          <p:nvPr/>
        </p:nvSpPr>
        <p:spPr>
          <a:xfrm>
            <a:off x="4120019" y="1742882"/>
            <a:ext cx="512834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Consultor de Banco de Dados SQL Server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0C8599-53EC-4D7C-B3D6-D9DB59D3EB14}"/>
              </a:ext>
            </a:extLst>
          </p:cNvPr>
          <p:cNvSpPr/>
          <p:nvPr/>
        </p:nvSpPr>
        <p:spPr>
          <a:xfrm>
            <a:off x="4128363" y="2056176"/>
            <a:ext cx="184025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i="1" dirty="0" err="1">
                <a:latin typeface="Arial" panose="020B0604020202020204" pitchFamily="34" charset="0"/>
                <a:cs typeface="Arial" panose="020B0604020202020204" pitchFamily="34" charset="0"/>
              </a:rPr>
              <a:t>Co-Founder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 @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3403112-B80C-4BD2-9D34-5F3D56897B0D}"/>
              </a:ext>
            </a:extLst>
          </p:cNvPr>
          <p:cNvSpPr/>
          <p:nvPr/>
        </p:nvSpPr>
        <p:spPr>
          <a:xfrm>
            <a:off x="3787853" y="2452012"/>
            <a:ext cx="187224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CONTACTS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7BE6E81-60EF-416D-A09E-F73F77426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87" y="2940181"/>
            <a:ext cx="365281" cy="365281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B1300D32-E050-42D5-9BC6-B13B4F3129E5}"/>
              </a:ext>
            </a:extLst>
          </p:cNvPr>
          <p:cNvSpPr/>
          <p:nvPr/>
        </p:nvSpPr>
        <p:spPr>
          <a:xfrm>
            <a:off x="4637510" y="2936130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/in/marcelinowe/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AC3FA64-EB02-4FFC-8D68-2E4948E1C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7187" y="3424299"/>
            <a:ext cx="397585" cy="266382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8A9F40C-5B1C-42D4-853E-04D2A8991B3D}"/>
              </a:ext>
            </a:extLst>
          </p:cNvPr>
          <p:cNvSpPr/>
          <p:nvPr/>
        </p:nvSpPr>
        <p:spPr>
          <a:xfrm>
            <a:off x="4637510" y="3370490"/>
            <a:ext cx="29578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marcel@datatuning.com.br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60D2D1B6-4E14-42CA-AE90-534DEC04C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3707" y="3816084"/>
            <a:ext cx="377543" cy="377543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BC43C847-3D00-43FC-BD99-9E01600338AC}"/>
              </a:ext>
            </a:extLst>
          </p:cNvPr>
          <p:cNvSpPr/>
          <p:nvPr/>
        </p:nvSpPr>
        <p:spPr>
          <a:xfrm>
            <a:off x="4637510" y="3813295"/>
            <a:ext cx="265970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blog.datatuning.com.br/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69420BB-3E9D-4B35-A016-C93D41836A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29" y="4178850"/>
            <a:ext cx="572731" cy="57273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797BD46-E08A-4534-AB1B-D725602BF7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63" y="4672669"/>
            <a:ext cx="425830" cy="42583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9DD630C5-26C1-4033-B8BC-5C59F87E727D}"/>
              </a:ext>
            </a:extLst>
          </p:cNvPr>
          <p:cNvSpPr/>
          <p:nvPr/>
        </p:nvSpPr>
        <p:spPr>
          <a:xfrm>
            <a:off x="4637510" y="4281689"/>
            <a:ext cx="220566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Data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Tuning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Group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7D87485-10D9-4C56-BA47-E1148C64A3E3}"/>
              </a:ext>
            </a:extLst>
          </p:cNvPr>
          <p:cNvSpPr/>
          <p:nvPr/>
        </p:nvSpPr>
        <p:spPr>
          <a:xfrm>
            <a:off x="4637510" y="4687834"/>
            <a:ext cx="454146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DataTuning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D949BD64-21C4-47AF-AEF1-8EE81469BA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09268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Networking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408912-3499-40A5-A906-78984C3A2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DDAA6E-41EC-4C27-9D8B-4DA1D405B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22" y="1558739"/>
            <a:ext cx="2498829" cy="4444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D5AD4A6-8E7C-40F3-B156-82594863E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752" y="1569982"/>
            <a:ext cx="2498492" cy="4443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42C1420-6FC0-436F-8DCC-150262DE0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445" y="1569982"/>
            <a:ext cx="2498492" cy="4443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609CD16D-F83A-4FD9-9FFB-67873EB594DC}"/>
              </a:ext>
            </a:extLst>
          </p:cNvPr>
          <p:cNvSpPr/>
          <p:nvPr/>
        </p:nvSpPr>
        <p:spPr>
          <a:xfrm>
            <a:off x="3384136" y="5216577"/>
            <a:ext cx="679170" cy="4422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D997FA78-2176-4967-A7C6-D0A0D9C540EA}"/>
              </a:ext>
            </a:extLst>
          </p:cNvPr>
          <p:cNvSpPr/>
          <p:nvPr/>
        </p:nvSpPr>
        <p:spPr>
          <a:xfrm>
            <a:off x="5328860" y="4678930"/>
            <a:ext cx="679170" cy="44220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50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09268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Agenda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408912-3499-40A5-A906-78984C3A2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847F0B-41CA-4DCC-AAF8-51C3695D0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004" y="206797"/>
            <a:ext cx="10446105" cy="62676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B3D5D6C-DCFA-4CBE-8ED1-40D9CE8B9428}"/>
              </a:ext>
            </a:extLst>
          </p:cNvPr>
          <p:cNvSpPr/>
          <p:nvPr/>
        </p:nvSpPr>
        <p:spPr>
          <a:xfrm>
            <a:off x="4089296" y="1064699"/>
            <a:ext cx="6851241" cy="4275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DAA5AA-A8B7-4BA2-BC98-C8B28F8C3DE9}"/>
              </a:ext>
            </a:extLst>
          </p:cNvPr>
          <p:cNvSpPr txBox="1"/>
          <p:nvPr/>
        </p:nvSpPr>
        <p:spPr>
          <a:xfrm>
            <a:off x="4102145" y="1132209"/>
            <a:ext cx="6400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011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_O que é ORM?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3B581B-4CB6-42FD-8B0D-8BADB256A3A8}"/>
              </a:ext>
            </a:extLst>
          </p:cNvPr>
          <p:cNvSpPr txBox="1"/>
          <p:nvPr/>
        </p:nvSpPr>
        <p:spPr>
          <a:xfrm>
            <a:off x="4102145" y="1725759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11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pt-BR" sz="2600" b="1" dirty="0">
                <a:solidFill>
                  <a:srgbClr val="011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o Entity Framework?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36A994C-CF62-4325-9FFA-54F9EDD67325}"/>
              </a:ext>
            </a:extLst>
          </p:cNvPr>
          <p:cNvSpPr txBox="1"/>
          <p:nvPr/>
        </p:nvSpPr>
        <p:spPr>
          <a:xfrm>
            <a:off x="4102145" y="2974413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11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pt-BR" sz="2600" b="1" dirty="0">
                <a:solidFill>
                  <a:srgbClr val="011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identificar a lentidão?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DA9221-8EE2-4A23-B19A-5D6A79CDBD02}"/>
              </a:ext>
            </a:extLst>
          </p:cNvPr>
          <p:cNvSpPr txBox="1"/>
          <p:nvPr/>
        </p:nvSpPr>
        <p:spPr>
          <a:xfrm>
            <a:off x="4102145" y="3598740"/>
            <a:ext cx="6400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011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_T-SQL: Problemas e Dicas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AED732-FDD0-45D3-85F7-E93D10D80FF4}"/>
              </a:ext>
            </a:extLst>
          </p:cNvPr>
          <p:cNvSpPr txBox="1"/>
          <p:nvPr/>
        </p:nvSpPr>
        <p:spPr>
          <a:xfrm>
            <a:off x="4102145" y="4192292"/>
            <a:ext cx="6400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011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_Demo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A53A41-D1F9-4264-BA54-AF8A48B631F6}"/>
              </a:ext>
            </a:extLst>
          </p:cNvPr>
          <p:cNvSpPr txBox="1"/>
          <p:nvPr/>
        </p:nvSpPr>
        <p:spPr>
          <a:xfrm>
            <a:off x="4102145" y="2350086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11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pt-BR" sz="2600" b="1" dirty="0">
                <a:solidFill>
                  <a:srgbClr val="011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que ocorre a lentidão?</a:t>
            </a:r>
          </a:p>
        </p:txBody>
      </p:sp>
    </p:spTree>
    <p:extLst>
      <p:ext uri="{BB962C8B-B14F-4D97-AF65-F5344CB8AC3E}">
        <p14:creationId xmlns:p14="http://schemas.microsoft.com/office/powerpoint/2010/main" val="109022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09268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Motivador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408912-3499-40A5-A906-78984C3A2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A1194DB6-3A2B-41C8-83F4-D6A16A258C52}"/>
              </a:ext>
            </a:extLst>
          </p:cNvPr>
          <p:cNvSpPr/>
          <p:nvPr/>
        </p:nvSpPr>
        <p:spPr>
          <a:xfrm>
            <a:off x="1204768" y="1643268"/>
            <a:ext cx="922479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pt-BR" sz="3800" dirty="0">
                <a:solidFill>
                  <a:srgbClr val="000000"/>
                </a:solidFill>
                <a:latin typeface="Consolas" panose="020B0609020204030204" pitchFamily="49" charset="0"/>
              </a:rPr>
              <a:t> @p_linq_0 </a:t>
            </a:r>
            <a:r>
              <a:rPr lang="pt-BR" sz="3800" dirty="0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pt-BR" sz="3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3800" dirty="0">
                <a:solidFill>
                  <a:srgbClr val="000000"/>
                </a:solidFill>
                <a:latin typeface="Consolas" panose="020B0609020204030204" pitchFamily="49" charset="0"/>
              </a:rPr>
              <a:t>4000</a:t>
            </a:r>
            <a:r>
              <a:rPr lang="pt-BR" sz="3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3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3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800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3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800" dirty="0">
                <a:solidFill>
                  <a:srgbClr val="000000"/>
                </a:solidFill>
                <a:latin typeface="Consolas" panose="020B0609020204030204" pitchFamily="49" charset="0"/>
              </a:rPr>
              <a:t>Cliente </a:t>
            </a:r>
          </a:p>
          <a:p>
            <a:r>
              <a:rPr lang="en-US" sz="3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3800" dirty="0">
                <a:solidFill>
                  <a:srgbClr val="000000"/>
                </a:solidFill>
                <a:latin typeface="Consolas" panose="020B0609020204030204" pitchFamily="49" charset="0"/>
              </a:rPr>
              <a:t> Nome </a:t>
            </a:r>
            <a:r>
              <a:rPr lang="en-US" sz="3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3800" dirty="0">
                <a:solidFill>
                  <a:srgbClr val="000000"/>
                </a:solidFill>
                <a:latin typeface="Consolas" panose="020B0609020204030204" pitchFamily="49" charset="0"/>
              </a:rPr>
              <a:t> @p_linq_0</a:t>
            </a:r>
            <a:endParaRPr lang="pt-BR" sz="3800" dirty="0"/>
          </a:p>
        </p:txBody>
      </p:sp>
    </p:spTree>
    <p:extLst>
      <p:ext uri="{BB962C8B-B14F-4D97-AF65-F5344CB8AC3E}">
        <p14:creationId xmlns:p14="http://schemas.microsoft.com/office/powerpoint/2010/main" val="321804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09268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O que é ORM?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408912-3499-40A5-A906-78984C3A2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D0C1E-8640-4BD1-92BA-9C540087EC87}"/>
              </a:ext>
            </a:extLst>
          </p:cNvPr>
          <p:cNvSpPr txBox="1"/>
          <p:nvPr/>
        </p:nvSpPr>
        <p:spPr>
          <a:xfrm>
            <a:off x="452491" y="1422618"/>
            <a:ext cx="11539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ORM(Object-relational mapping) é uma técnica de mapeamento objeto relacional que permite fazer uma relação dos objetos da aplicação com </a:t>
            </a: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os dados que os mesmos representam.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B616285-C9D8-4F85-AB85-527BB0D12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274" y="3672229"/>
            <a:ext cx="4696029" cy="238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ta: Dobrada 9">
            <a:extLst>
              <a:ext uri="{FF2B5EF4-FFF2-40B4-BE49-F238E27FC236}">
                <a16:creationId xmlns:a16="http://schemas.microsoft.com/office/drawing/2014/main" id="{2EE75DBC-973E-4185-8BD4-7D10E6402F0C}"/>
              </a:ext>
            </a:extLst>
          </p:cNvPr>
          <p:cNvSpPr/>
          <p:nvPr/>
        </p:nvSpPr>
        <p:spPr>
          <a:xfrm rot="5400000">
            <a:off x="6668746" y="1766972"/>
            <a:ext cx="890149" cy="2854326"/>
          </a:xfrm>
          <a:prstGeom prst="bentArrow">
            <a:avLst>
              <a:gd name="adj1" fmla="val 26243"/>
              <a:gd name="adj2" fmla="val 22850"/>
              <a:gd name="adj3" fmla="val 25000"/>
              <a:gd name="adj4" fmla="val 43750"/>
            </a:avLst>
          </a:prstGeom>
          <a:solidFill>
            <a:srgbClr val="009245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7210913-2776-44E7-A702-CC0C150A4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93" y="2663503"/>
            <a:ext cx="5789748" cy="2309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3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BAD8FD4-ACA0-428F-9F61-038AA2558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1A6FE-990D-496A-B2D9-39CB8608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07" y="258593"/>
            <a:ext cx="10515600" cy="109268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E o </a:t>
            </a:r>
            <a:r>
              <a:rPr lang="pt-BR" b="1" dirty="0" err="1">
                <a:solidFill>
                  <a:srgbClr val="009245"/>
                </a:solidFill>
                <a:latin typeface="Myriad Pro" panose="020B0503030403020204" pitchFamily="34" charset="0"/>
              </a:rPr>
              <a:t>Entity</a:t>
            </a:r>
            <a:r>
              <a:rPr lang="pt-BR" b="1" dirty="0">
                <a:solidFill>
                  <a:srgbClr val="009245"/>
                </a:solidFill>
                <a:latin typeface="Myriad Pro" panose="020B0503030403020204" pitchFamily="34" charset="0"/>
              </a:rPr>
              <a:t> Framework?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408912-3499-40A5-A906-78984C3A2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" y="6210781"/>
            <a:ext cx="2166662" cy="5524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D96102-2BE2-49B2-AD50-CE6EF5E32903}"/>
              </a:ext>
            </a:extLst>
          </p:cNvPr>
          <p:cNvSpPr txBox="1"/>
          <p:nvPr/>
        </p:nvSpPr>
        <p:spPr>
          <a:xfrm>
            <a:off x="1144763" y="1414555"/>
            <a:ext cx="10927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Entity Framework é um ORM Framework para aplicações .NET suportado pela Microsoft. EF permite que os desenvolvedores trabalhem   com  os  dados usando   objetos  de   classes sem necessidade de focar nas tabelas e colunas.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eta: Curva para a Direita 12">
            <a:extLst>
              <a:ext uri="{FF2B5EF4-FFF2-40B4-BE49-F238E27FC236}">
                <a16:creationId xmlns:a16="http://schemas.microsoft.com/office/drawing/2014/main" id="{DF4C4B39-75FF-4106-B0B0-2405809AB57A}"/>
              </a:ext>
            </a:extLst>
          </p:cNvPr>
          <p:cNvSpPr/>
          <p:nvPr/>
        </p:nvSpPr>
        <p:spPr>
          <a:xfrm>
            <a:off x="704605" y="3265640"/>
            <a:ext cx="1721730" cy="2515936"/>
          </a:xfrm>
          <a:prstGeom prst="curvedRightArrow">
            <a:avLst>
              <a:gd name="adj1" fmla="val 30116"/>
              <a:gd name="adj2" fmla="val 50000"/>
              <a:gd name="adj3" fmla="val 25000"/>
            </a:avLst>
          </a:prstGeom>
          <a:solidFill>
            <a:srgbClr val="009245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8F03EC-5811-4CD9-8C7F-E6E045571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013" y="3053777"/>
            <a:ext cx="10927126" cy="1074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4428CA7-7563-4173-9426-F4E3183C5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45" y="4872420"/>
            <a:ext cx="6216513" cy="110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58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424</Words>
  <Application>Microsoft Office PowerPoint</Application>
  <PresentationFormat>Widescreen</PresentationFormat>
  <Paragraphs>93</Paragraphs>
  <Slides>18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Courier New</vt:lpstr>
      <vt:lpstr>Myriad Pro</vt:lpstr>
      <vt:lpstr>Tema do Office</vt:lpstr>
      <vt:lpstr>CorelDRAW</vt:lpstr>
      <vt:lpstr>Query Performance vs ORM</vt:lpstr>
      <vt:lpstr>Obrigado aos Nossos Patrocinadores </vt:lpstr>
      <vt:lpstr>SQL Rock – Hoje!! – 21h</vt:lpstr>
      <vt:lpstr>Marcel Inowe</vt:lpstr>
      <vt:lpstr>Networking</vt:lpstr>
      <vt:lpstr>Agenda</vt:lpstr>
      <vt:lpstr>Motivador</vt:lpstr>
      <vt:lpstr>O que é ORM?</vt:lpstr>
      <vt:lpstr>E o Entity Framework?</vt:lpstr>
      <vt:lpstr>Principais ofensores de lentidão</vt:lpstr>
      <vt:lpstr>Como identificar uma lentidão?</vt:lpstr>
      <vt:lpstr>T-SQL: Principais problemas</vt:lpstr>
      <vt:lpstr>T-SQL: Principais problemas</vt:lpstr>
      <vt:lpstr>T-SQL: Principais problemas</vt:lpstr>
      <vt:lpstr>T-SQL: Principais problemas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palestra</dc:title>
  <dc:creator>Letícia Carvalho</dc:creator>
  <cp:lastModifiedBy>Marcel Inowe</cp:lastModifiedBy>
  <cp:revision>25</cp:revision>
  <dcterms:created xsi:type="dcterms:W3CDTF">2019-08-28T12:22:20Z</dcterms:created>
  <dcterms:modified xsi:type="dcterms:W3CDTF">2019-09-28T12:44:54Z</dcterms:modified>
</cp:coreProperties>
</file>